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mallofamerica/?hl=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pcinjski/3iydmmbourqy9dup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AA17-7F58-4F1B-B5B8-78E4B9AD34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Color Me Logo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8BD75-DAB2-40CC-9DD8-1FB868F03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Татјана јанцић</a:t>
            </a:r>
          </a:p>
          <a:p>
            <a:r>
              <a:rPr lang="sr-Cyrl-RS" dirty="0"/>
              <a:t>Ученици другог разреда ЕТШ ВРАЊЕ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9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E2D0-F893-4ACA-87D9-76FF7C15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Активност</a:t>
            </a:r>
            <a:r>
              <a:rPr lang="en-US" dirty="0"/>
              <a:t> 1 – LOGOMAKER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8DE6-2252-4BB5-ACE3-6A88193A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Увод:</a:t>
            </a:r>
          </a:p>
          <a:p>
            <a:r>
              <a:rPr lang="ru-RU" dirty="0"/>
              <a:t>Марта и априла 2020. ученици су радили Mодул 6: Work.</a:t>
            </a:r>
          </a:p>
          <a:p>
            <a:r>
              <a:rPr lang="ru-RU" dirty="0"/>
              <a:t>Фокус је био на меким и тврдим вештинама, емоционалној интелигенцији, емпатији и комуникацији на радном месту. Након тога су слали аудио-видео записе у којима су кратко представљали своје најразвијеније меке вештине. Уследило је писање </a:t>
            </a:r>
            <a:r>
              <a:rPr lang="en-US" dirty="0"/>
              <a:t>CV</a:t>
            </a:r>
            <a:r>
              <a:rPr lang="sr-Cyrl-RS" dirty="0"/>
              <a:t>-ја</a:t>
            </a:r>
            <a:r>
              <a:rPr lang="ru-RU" dirty="0"/>
              <a:t>, пријаве за посао по моделу, припрема за интервју за посао. До краја јуна послаће видео записе са својим одговорима.</a:t>
            </a:r>
            <a:endParaRPr lang="en-US" dirty="0"/>
          </a:p>
          <a:p>
            <a:r>
              <a:rPr lang="sr-Cyrl-RS" dirty="0"/>
              <a:t>Модул 6 се уклапа тематски у Модул 7 и финалне призводе ученика којима заокружују оба модула.</a:t>
            </a:r>
            <a:endParaRPr lang="ru-RU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80546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505A-C92A-4C44-AE2C-52C56F5C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 of America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2127BE5-16B1-41E7-BE26-E93F07F00F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461" b="15461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80F90-3043-4570-AB9E-C0C2A372B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Instagram Quest: </a:t>
            </a:r>
            <a:r>
              <a:rPr lang="en-US" dirty="0">
                <a:hlinkClick r:id="rId3"/>
              </a:rPr>
              <a:t>https://www.instagram.com/mallofamerica/?hl=en</a:t>
            </a:r>
            <a:endParaRPr lang="en-US" dirty="0"/>
          </a:p>
          <a:p>
            <a:r>
              <a:rPr lang="en-US" dirty="0"/>
              <a:t>Source: Instagram, Students’ Book FOCUS 2, Pearson.</a:t>
            </a:r>
          </a:p>
        </p:txBody>
      </p:sp>
    </p:spTree>
    <p:extLst>
      <p:ext uri="{BB962C8B-B14F-4D97-AF65-F5344CB8AC3E}">
        <p14:creationId xmlns:p14="http://schemas.microsoft.com/office/powerpoint/2010/main" val="201404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C34D-558A-4BD9-84CA-086C1523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Модул 7... Извор: Википедија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00F757-A71C-4D25-A565-DE961F0A1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Ланци брзе хране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A9B748-EC13-4B54-A444-EBAD92A3818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l="2471" r="2471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B57CB4-78AB-45AA-9B2D-6ECF1EA893F7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sr-Cyrl-RS" dirty="0"/>
              <a:t>Анализа боја указује на „срећу, радост, енергију“.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E174A7-0C5F-45C4-BFAC-9F9FD7DAD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/>
              <a:t>Путничке агенције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46879C-F605-435F-A103-F2A2FA98002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2471" r="2471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728CD08-FF16-4887-8751-E4816676F99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Анализа боја указује на безбедност, срећу, природу, свежину.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CBC6C3-CEEA-4EB9-A53A-010009AF71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Адвокатске фирме</a:t>
            </a:r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1C9AC83-224E-40A4-B167-64F2811378B5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l="2471" r="2471"/>
          <a:stretch>
            <a:fillRect/>
          </a:stretch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FA3A2C-3D5F-4989-BB8A-680B1C512D45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Анализа боја указује на озбиљност, договорност, сведеност, енергију, сигурност.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3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A321-6D4F-4F46-B031-9D847069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„На шта мене асоцирају боје?“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A22BB3-4674-4017-9911-81291E5A9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PURPLE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E5A542C-D3B2-4372-85D5-AA334E668602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/>
          <a:stretch/>
        </p:blipFill>
        <p:spPr>
          <a:xfrm>
            <a:off x="1334553" y="2645707"/>
            <a:ext cx="2691242" cy="1507095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2A6D7E-2817-4DA3-842F-2049E58C3CDF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sr-Cyrl-RS" dirty="0"/>
              <a:t>„</a:t>
            </a:r>
            <a:r>
              <a:rPr lang="en-US" dirty="0"/>
              <a:t>Beauty, confidence, mystery.”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045DFDC-BA2E-475F-BFD8-319A61B2E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RED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9645D2F-9B4A-49B2-830C-2A0F43D9417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0551" b="10551"/>
          <a:stretch>
            <a:fillRect/>
          </a:stretch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E44BA9C-F2D9-4E3A-8D30-F223F52C0E12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„</a:t>
            </a:r>
            <a:r>
              <a:rPr lang="en-US" dirty="0"/>
              <a:t>Attractive and challenging</a:t>
            </a:r>
            <a:r>
              <a:rPr lang="sr-Cyrl-RS" dirty="0"/>
              <a:t>...</a:t>
            </a:r>
            <a:r>
              <a:rPr lang="en-US" dirty="0"/>
              <a:t>love and passion…joy…happiness.”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472D2E-65BF-4FEA-8FA1-8DBB95657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ORANGE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97FB166D-5407-4EBA-9E3C-C198FE5665E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29092" b="29092"/>
          <a:stretch>
            <a:fillRect/>
          </a:stretch>
        </p:blipFill>
        <p:spPr>
          <a:xfrm>
            <a:off x="8166205" y="2599113"/>
            <a:ext cx="2691242" cy="1591510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51E882E-BD91-4266-8364-5549D93FF2F3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“Energy, summer, speed, elegance, happiness.”</a:t>
            </a:r>
          </a:p>
        </p:txBody>
      </p:sp>
    </p:spTree>
    <p:extLst>
      <p:ext uri="{BB962C8B-B14F-4D97-AF65-F5344CB8AC3E}">
        <p14:creationId xmlns:p14="http://schemas.microsoft.com/office/powerpoint/2010/main" val="389770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2200-FD41-45DD-8B30-0DF68498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Мој лого, моја фирма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5DC2B-7C8E-4E83-AEB2-B0BE7F66C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Угоститељство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2037D5F-CB85-4CEE-9284-21C7DD96697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5014" b="5014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8869B-8D99-4D7C-91F4-F0EB4097099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sr-Cyrl-RS" dirty="0"/>
              <a:t>Добар број ученика жели да храни људе својим специјалитетима </a:t>
            </a:r>
            <a:r>
              <a:rPr lang="sr-Cyrl-RS" dirty="0">
                <a:sym typeface="Wingdings" panose="05000000000000000000" pitchFamily="2" charset="2"/>
              </a:rPr>
              <a:t>.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2F4EF9-E59D-4A37-8ACC-FC2938E3E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/>
              <a:t>Туризам</a:t>
            </a:r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C175937-542F-4AAB-B979-4DD45D6A61D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9758" b="19758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FBBF45-76FF-4B95-A405-52DE00535F91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Многи би да раде у сектору за који се школују. #туризам #путовања #</a:t>
            </a:r>
            <a:r>
              <a:rPr lang="en-US" dirty="0"/>
              <a:t>lifestyle #traveling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A80C4B-CEDE-451B-BA72-2F0654A28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Лепота и здравље</a:t>
            </a:r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517DA9E-36E8-47EC-9654-DFF6EDB7F5B5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l="2471" r="2471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069E4B-68F6-49E6-991D-DD2BE2F99451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sr-Cyrl-RS" dirty="0"/>
              <a:t>А многе девојке би да свет учине лепшим </a:t>
            </a:r>
            <a:r>
              <a:rPr lang="sr-Cyrl-RS" dirty="0">
                <a:sym typeface="Wingdings" panose="05000000000000000000" pitchFamily="2" charset="2"/>
              </a:rPr>
              <a:t>.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A564-4116-4CF4-8539-ECC289F5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Будућност је у помагању другима...</a:t>
            </a:r>
            <a:endParaRPr lang="en-US" dirty="0"/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F64CEFB4-EEFB-4217-A9BE-D5E525C674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0409" y="2603500"/>
            <a:ext cx="3454995" cy="3416300"/>
          </a:xfrm>
        </p:spPr>
      </p:pic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BBA82963-45A6-4331-8C3E-18A320560B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0051" y="2603500"/>
            <a:ext cx="3461735" cy="3416300"/>
          </a:xfrm>
        </p:spPr>
      </p:pic>
    </p:spTree>
    <p:extLst>
      <p:ext uri="{BB962C8B-B14F-4D97-AF65-F5344CB8AC3E}">
        <p14:creationId xmlns:p14="http://schemas.microsoft.com/office/powerpoint/2010/main" val="172976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E7646B8-5929-4B00-8EF9-2539F959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/>
              <a:t>Активност 2 – Графичка организација вокабулара</a:t>
            </a:r>
            <a:endParaRPr lang="en-US" sz="24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FD71F-B1EF-4127-B306-08F23BF680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/>
              <a:t>Уз лого, финални производ овог, и било ког другог модула, може бити графичка организација вокабулара, било у смислу самосталног рада ученика приликом увођења новог, било као систематизација наученог.</a:t>
            </a: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373F38A-2E86-48C0-98F6-82961EAED1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713" y="2649438"/>
            <a:ext cx="4824412" cy="3324424"/>
          </a:xfrm>
        </p:spPr>
      </p:pic>
    </p:spTree>
    <p:extLst>
      <p:ext uri="{BB962C8B-B14F-4D97-AF65-F5344CB8AC3E}">
        <p14:creationId xmlns:p14="http://schemas.microsoft.com/office/powerpoint/2010/main" val="227738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C8A4-E425-4CB7-A064-77C8972E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Активност 3 - Стави све на Падлет! Хвала!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CE3C3-25D5-44FA-BE4E-A9DF02D06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Падлет табла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5DE6C-93F1-439E-8CEE-61195D6DE4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/>
              <a:t>Радови ученика могу се видети на Падлет табли: </a:t>
            </a:r>
            <a:r>
              <a:rPr lang="en-US" dirty="0">
                <a:hlinkClick r:id="rId2"/>
              </a:rPr>
              <a:t>https://padlet.com/pcinjski/3iydmmbourqy9dup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E1EE07-433B-459A-AE1E-05DAABA2B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Vocabulary graphic organizer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6B8ACD-14E7-4B9F-991E-6639BB96D7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Пример графичке организације вокабулара: https://www.slideshare.net/selenaselenovic/vocabulary-graphic-organizer-crime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36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{A7866605-4460-4216-B63E-610648B9C319}tf02900722</Template>
  <TotalTime>132</TotalTime>
  <Words>376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Color Me Logo</vt:lpstr>
      <vt:lpstr>Активност 1 – LOGOMAKER</vt:lpstr>
      <vt:lpstr>Mall of America</vt:lpstr>
      <vt:lpstr>Модул 7... Извор: Википедија</vt:lpstr>
      <vt:lpstr>„На шта мене асоцирају боје?“</vt:lpstr>
      <vt:lpstr>Мој лого, моја фирма</vt:lpstr>
      <vt:lpstr>Будућност је у помагању другима...</vt:lpstr>
      <vt:lpstr>Активност 2 – Графичка организација вокабулара</vt:lpstr>
      <vt:lpstr>Активност 3 - Стави све на Падлет! Хвала!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Me Logo</dc:title>
  <dc:creator>Windows 10</dc:creator>
  <cp:lastModifiedBy>Windows 10</cp:lastModifiedBy>
  <cp:revision>10</cp:revision>
  <dcterms:created xsi:type="dcterms:W3CDTF">2020-05-31T18:06:25Z</dcterms:created>
  <dcterms:modified xsi:type="dcterms:W3CDTF">2020-05-31T20:19:01Z</dcterms:modified>
</cp:coreProperties>
</file>